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howGuides="1">
      <p:cViewPr varScale="1">
        <p:scale>
          <a:sx n="117" d="100"/>
          <a:sy n="117" d="100"/>
        </p:scale>
        <p:origin x="808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E3A97-0D6E-BDAE-FA0E-720C40205C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DEDD2D-E8FD-04D1-3A63-693D778FD3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7399DD-FDEC-52E7-678D-4E130ACEC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C7706-44B7-7E45-B874-839223F409D3}" type="datetimeFigureOut">
              <a:rPr lang="en-GB" smtClean="0"/>
              <a:t>01/08/2022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BDF923-C874-5E7C-73EC-5BD150BDE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6CFB17-4C12-FEF4-06B5-8469FEC74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864C1-4789-FB41-BA85-4E7E0EA7741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24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F65C0-8A86-DF7C-267C-4157AAB43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5DE569-EEE5-F9F5-E212-0E9A98F1AA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E0478D-5EC7-C2DE-9153-D7310A087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C7706-44B7-7E45-B874-839223F409D3}" type="datetimeFigureOut">
              <a:rPr lang="en-GB" smtClean="0"/>
              <a:t>01/08/2022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2EE1AE-2990-3FED-A174-14BAAD421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1F197D-E268-336F-732D-373F546EE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864C1-4789-FB41-BA85-4E7E0EA7741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410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FC071C3-9AB8-D16D-5A64-E1DD99BC57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7A9D08-4B14-EEC7-F43F-33B61B2E80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94B335-DC4C-9C0A-D6B1-A11A3777C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C7706-44B7-7E45-B874-839223F409D3}" type="datetimeFigureOut">
              <a:rPr lang="en-GB" smtClean="0"/>
              <a:t>01/08/2022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B8DDA3-C4AE-AC1F-7718-57038372A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93100-9E0B-F3EB-DE74-834F6E112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864C1-4789-FB41-BA85-4E7E0EA7741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3075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575CE-8826-9280-DF72-69168DDCC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2FADD9-8B66-024D-BEA7-6D7581CD3B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FE7734-AC0B-4827-332D-002FAF801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C7706-44B7-7E45-B874-839223F409D3}" type="datetimeFigureOut">
              <a:rPr lang="en-GB" smtClean="0"/>
              <a:t>01/08/2022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92D472-1A43-C032-31E4-808E4F402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AF9221-A1CE-9405-FAD5-DDD96CB72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864C1-4789-FB41-BA85-4E7E0EA7741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784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C20E4-A18D-9AAA-D1BD-9BB9A04B1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F7B3A-0D9A-9E5E-6758-131FE9BF6E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C52A0-E06A-CAFC-F45B-7F4DD894E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C7706-44B7-7E45-B874-839223F409D3}" type="datetimeFigureOut">
              <a:rPr lang="en-GB" smtClean="0"/>
              <a:t>01/08/2022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4454FC-6BA1-DAC0-05C9-FD8BDC5AC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0B2ACD-6900-7828-CFED-B3AC0FDFF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864C1-4789-FB41-BA85-4E7E0EA7741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9169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B6E7F-93B3-64AD-EFE3-275597318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3E693C-D9EC-BF29-8667-E18128B3AC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14047D-5399-C2B5-CC98-6B3A262257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DB8E4E-F870-B697-53B7-68A6FC189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C7706-44B7-7E45-B874-839223F409D3}" type="datetimeFigureOut">
              <a:rPr lang="en-GB" smtClean="0"/>
              <a:t>01/08/2022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75370-F269-4B50-41E3-D57F3915C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1CAB95-937E-996B-3857-2E64EA3B3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864C1-4789-FB41-BA85-4E7E0EA7741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8859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32275-B637-7DEA-B35C-CC2B4119E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5290E8-727F-6830-B3B9-BE4D4C7CE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B52B42-5E36-0727-6BC2-140688862F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F59D6C-DE7D-B6B4-596E-4876576FA2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3A6C6A-5710-7F55-7680-9BAA673B80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4AD5C3-DA7C-6DBD-9BDA-479BCEBCD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C7706-44B7-7E45-B874-839223F409D3}" type="datetimeFigureOut">
              <a:rPr lang="en-GB" smtClean="0"/>
              <a:t>01/08/2022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5925D2-C4D7-B9A0-5036-18F130ABA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65C8EC-B951-0650-DA7B-AF9BC1507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864C1-4789-FB41-BA85-4E7E0EA7741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3489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399DA-16A2-EBF6-CB9E-77925A9E0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2E87F2-2CBA-DFA5-DD8C-AFCAD0456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C7706-44B7-7E45-B874-839223F409D3}" type="datetimeFigureOut">
              <a:rPr lang="en-GB" smtClean="0"/>
              <a:t>01/08/2022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75D1AE-51B0-94CC-D8BF-636BDE3E8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D7E5D9-5EEF-C7AB-4CFC-0C83092A5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864C1-4789-FB41-BA85-4E7E0EA7741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7593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B78C21-03A5-3C23-FB76-985925EDC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C7706-44B7-7E45-B874-839223F409D3}" type="datetimeFigureOut">
              <a:rPr lang="en-GB" smtClean="0"/>
              <a:t>01/08/2022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8A0372-8DB3-2FE8-9F30-6F5EC0673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50F172-C2D8-646F-301D-B6489D36E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864C1-4789-FB41-BA85-4E7E0EA7741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66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2CC9D-E15D-6786-6897-686811B72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B127C-F717-5C90-5B80-214121E6C8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645F6C-C92F-D539-36B8-1E4CF5609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539250-C62C-8CCB-D1F1-C641C8D46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C7706-44B7-7E45-B874-839223F409D3}" type="datetimeFigureOut">
              <a:rPr lang="en-GB" smtClean="0"/>
              <a:t>01/08/2022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FE764B-FC9C-6797-E632-64B6CB58B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71A445-F163-0C8E-0E8D-AA3E44407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864C1-4789-FB41-BA85-4E7E0EA7741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1563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99A8C-5BFB-CAF7-3E24-DD37827EC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E889CB-D071-1774-2911-A2A3FEA748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A27027-68DB-E4BD-9F90-ACE440092C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A01431-6A68-BD28-B749-91D09280C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C7706-44B7-7E45-B874-839223F409D3}" type="datetimeFigureOut">
              <a:rPr lang="en-GB" smtClean="0"/>
              <a:t>01/08/2022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07872-8D65-19C4-A6A9-6B5F01FCD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264773-535E-FA2D-0C59-D6939B39C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864C1-4789-FB41-BA85-4E7E0EA7741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4931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280937-5222-8560-0EC7-DA1AF8C9A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A23144-9664-F016-37E6-5AC05D8788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82E2DF-3277-7AD2-4F85-23BCA3D98A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C7706-44B7-7E45-B874-839223F409D3}" type="datetimeFigureOut">
              <a:rPr lang="en-GB" smtClean="0"/>
              <a:t>01/08/2022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AA2449-60CE-8028-DE51-E3AFAC14F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16C656-3165-5B54-1C66-E2B70D844A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864C1-4789-FB41-BA85-4E7E0EA7741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651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EE9FC0E3-3550-5AF9-0464-75C49ED197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404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Ella Mason Walsh</dc:creator>
  <cp:lastModifiedBy>Ella Mason Walsh</cp:lastModifiedBy>
  <cp:revision>1</cp:revision>
  <dcterms:created xsi:type="dcterms:W3CDTF">2022-08-01T17:36:45Z</dcterms:created>
  <dcterms:modified xsi:type="dcterms:W3CDTF">2022-08-01T17:38:02Z</dcterms:modified>
</cp:coreProperties>
</file>